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1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FA327A-A2F8-90C2-963C-4B5F1E139F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405795-384F-4899-FCC1-4DFC26C5B3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B0ADEC-5FCB-1F07-9A94-7E786BA8B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AA587D-743A-45D0-ACE9-B24DB642907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323631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D582A5-4F5C-0922-2480-8F50B7EEE6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CB2ED3-6ED5-2E2A-7B08-F203DC64B1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885539-CD41-4F88-6741-FF681D579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0FEF0-9CEE-4B3B-9B1D-870E93473DB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404148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27B309-692A-76F7-6069-C0ED400F5F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639E40-E589-458B-215B-15B34D8520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0C591D-ED58-BE8B-3FF5-475EEC853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5050C2-4C57-4DBC-9977-8AA88D3DC4A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4428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8808BA-32CF-70E7-10A1-F995DB2E1A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865AAB-4D57-6280-304E-413844B53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0F9DCB-E96B-6C5F-55D5-7A8F74147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564D7-6587-4BC4-8CD6-9746B8EE685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47267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0A67C2-39B0-C9DE-8CA6-5A695CAAFA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3ABECB-111E-CC40-B26A-2A0BD9E62D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CF9AAE-006E-28C5-3503-ACA815BEB6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8F9533-601E-4F6D-B43C-BAE70BD17EE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5603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10F5FAF-CB39-47F5-C767-388272DBFF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372A46-2C4B-9E24-1416-F3EC9A8C5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B15CA5E-A460-76A7-3219-D9A1E51BC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FF7AEE-10AD-4BB2-BB59-98D6C9F53AA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447925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C92DA53-EB7D-70D8-F603-0BC0BBEC7B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735CFD3-4096-3EB4-735D-CD9FB559C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FDD60C7-D566-DDCD-4430-9A2CC4D21A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316830-98D4-4890-8165-C0D319135BD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988042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E716DDF-96DA-B752-CD14-969E849F76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2B14EC0-B1D3-AB97-60FE-7160015806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4AB0A18-67F3-7230-80B9-AA501B2272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D3CD2-B5E9-41E6-85B0-0A4179E874D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3183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9F57981-8AD0-B851-7C5D-AD01412850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9245CDD-C86F-057C-506F-35FBF98909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4AF51DA-2789-9658-70F1-BEA332A86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05736-E119-4F1F-AF99-4B9D949BFB3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70820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CBADB86-3FAC-4807-60A7-2CDB7A2158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B1300D9-FDA2-DFB7-0718-8B29CD4908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C285337-148A-D6FA-1F4D-F4B43CC1FD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995E84-74D3-4687-88FE-2E830AA86A4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67162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9032CF6-78D9-E0D6-7A3F-0247E732B3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AECAFC3-93A3-AD15-06C9-BCBE7271CC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3C756C4-BB11-E988-A416-E7A09C5BD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4B523-3331-4F7D-AEB7-CCE4C406D0F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482003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2E5C8BCB-1857-AEE9-DB77-E60D4710D0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F6D93573-F84E-6974-A8D2-5AD2D0630F0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906706-9A4D-3105-752D-4BC96D357E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DA434C-7DFB-D32F-9582-84E8060B26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0E33C-EB5C-8E46-8CCC-AB1DAE07AC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40905B9-CC6C-4E9D-B07A-B5AAF63EB4B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1">
            <a:extLst>
              <a:ext uri="{FF2B5EF4-FFF2-40B4-BE49-F238E27FC236}">
                <a16:creationId xmlns:a16="http://schemas.microsoft.com/office/drawing/2014/main" id="{0770987E-2686-8B4D-7880-3FCDE7FB96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5732463"/>
            <a:ext cx="6096000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1000">
                <a:latin typeface="akagi_probook"/>
              </a:rPr>
              <a:t>CCLI Song # 1905838</a:t>
            </a:r>
          </a:p>
          <a:p>
            <a:pPr eaLnBrk="1" hangingPunct="1"/>
            <a:r>
              <a:rPr lang="en-AU" altLang="en-US" sz="1000">
                <a:latin typeface="akagi_probook"/>
              </a:rPr>
              <a:t>Edward Henry Joy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1000">
                <a:latin typeface="akagi_probook"/>
              </a:rPr>
              <a:t>Public Domain</a:t>
            </a:r>
          </a:p>
          <a:p>
            <a:pPr eaLnBrk="1" hangingPunct="1"/>
            <a:r>
              <a:rPr lang="en-AU" altLang="en-US" sz="1000" i="1">
                <a:latin typeface="akagi_probook"/>
              </a:rPr>
              <a:t>For use solely with the SongSelect® </a:t>
            </a:r>
            <a:r>
              <a:rPr lang="en-AU" altLang="en-US" sz="1000" i="1">
                <a:latin typeface="akagi_probook"/>
                <a:hlinkClick r:id="rId2"/>
              </a:rPr>
              <a:t>Terms of Use</a:t>
            </a:r>
            <a:r>
              <a:rPr lang="en-AU" altLang="en-US" sz="1000" i="1">
                <a:latin typeface="akagi_probook"/>
              </a:rPr>
              <a:t>. All rights reserved. </a:t>
            </a:r>
            <a:r>
              <a:rPr lang="en-AU" altLang="en-US" sz="1000" i="1">
                <a:latin typeface="akagi_probook"/>
                <a:hlinkClick r:id="rId3"/>
              </a:rPr>
              <a:t>www.ccli.com</a:t>
            </a:r>
            <a:endParaRPr lang="en-AU" altLang="en-US" sz="1000" i="1">
              <a:latin typeface="akagi_probook"/>
            </a:endParaRPr>
          </a:p>
          <a:p>
            <a:pPr eaLnBrk="1" hangingPunct="1"/>
            <a:r>
              <a:rPr lang="en-AU" altLang="en-US" sz="1000">
                <a:latin typeface="akagi_probook"/>
              </a:rPr>
              <a:t>CCLI Licence # 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B85FE28-B48F-B14C-60A3-BC75BE24CB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70484"/>
            <a:ext cx="9144000" cy="3917032"/>
          </a:xfrm>
        </p:spPr>
        <p:txBody>
          <a:bodyPr/>
          <a:lstStyle/>
          <a:p>
            <a:pPr algn="ctr" eaLnBrk="1" hangingPunct="1"/>
            <a:r>
              <a:rPr lang="en-AU" altLang="en-US" sz="4000" dirty="0">
                <a:cs typeface="Times New Roman" panose="02020603050405020304" pitchFamily="18" charset="0"/>
              </a:rPr>
              <a:t>All my days and all my hours,</a:t>
            </a:r>
          </a:p>
          <a:p>
            <a:pPr algn="ctr"/>
            <a:r>
              <a:rPr lang="en-AU" altLang="en-US" sz="4000" dirty="0">
                <a:cs typeface="Times New Roman" panose="02020603050405020304" pitchFamily="18" charset="0"/>
              </a:rPr>
              <a:t>All my will and all my powers,</a:t>
            </a:r>
          </a:p>
          <a:p>
            <a:pPr algn="ctr"/>
            <a:r>
              <a:rPr lang="en-AU" altLang="en-US" sz="4000" dirty="0">
                <a:cs typeface="Times New Roman" panose="02020603050405020304" pitchFamily="18" charset="0"/>
              </a:rPr>
              <a:t>All the passion of my soul,</a:t>
            </a:r>
          </a:p>
          <a:p>
            <a:pPr algn="ctr"/>
            <a:r>
              <a:rPr lang="en-AU" altLang="en-US" sz="4000" dirty="0">
                <a:cs typeface="Times New Roman" panose="02020603050405020304" pitchFamily="18" charset="0"/>
              </a:rPr>
              <a:t>Not a fragment but the whole</a:t>
            </a:r>
          </a:p>
          <a:p>
            <a:pPr algn="ctr"/>
            <a:r>
              <a:rPr lang="en-AU" altLang="en-US" sz="4000" dirty="0">
                <a:cs typeface="Times New Roman" panose="02020603050405020304" pitchFamily="18" charset="0"/>
              </a:rPr>
              <a:t>Shall be thine, dear Lord,</a:t>
            </a:r>
          </a:p>
          <a:p>
            <a:pPr algn="ctr"/>
            <a:r>
              <a:rPr lang="en-AU" altLang="en-US" sz="4000" dirty="0">
                <a:cs typeface="Times New Roman" panose="02020603050405020304" pitchFamily="18" charset="0"/>
              </a:rPr>
              <a:t>Shall be thine, dear Lord.</a:t>
            </a:r>
            <a:endParaRPr lang="en-AU" altLang="en-US" sz="2400" dirty="0">
              <a:cs typeface="Times New Roman" panose="02020603050405020304" pitchFamily="18" charset="0"/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75</Words>
  <Application>Microsoft Office PowerPoint</Application>
  <PresentationFormat>Widescreen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Calibri</vt:lpstr>
      <vt:lpstr>Arial</vt:lpstr>
      <vt:lpstr>Calibri Light</vt:lpstr>
      <vt:lpstr>Times New Roman</vt:lpstr>
      <vt:lpstr>akagi_probook</vt:lpstr>
      <vt:lpstr>Office Theme</vt:lpstr>
      <vt:lpstr>PowerPoint Presentation</vt:lpstr>
    </vt:vector>
  </TitlesOfParts>
  <Company>The 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ITS</dc:creator>
  <cp:lastModifiedBy>Narelle Wheaton</cp:lastModifiedBy>
  <cp:revision>3</cp:revision>
  <dcterms:created xsi:type="dcterms:W3CDTF">2001-11-13T04:27:11Z</dcterms:created>
  <dcterms:modified xsi:type="dcterms:W3CDTF">2023-08-10T05:26:16Z</dcterms:modified>
</cp:coreProperties>
</file>